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FFFF66"/>
    <a:srgbClr val="CC6600"/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F3072-D440-4486-8F10-808F356F9880}" v="28" dt="2022-07-05T14:33:08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16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Morris" userId="c24ff254-acbf-4f65-9d35-bffda8c3500d" providerId="ADAL" clId="{0A5F3072-D440-4486-8F10-808F356F9880}"/>
    <pc:docChg chg="modSld">
      <pc:chgData name="Aaron Morris" userId="c24ff254-acbf-4f65-9d35-bffda8c3500d" providerId="ADAL" clId="{0A5F3072-D440-4486-8F10-808F356F9880}" dt="2022-07-05T14:33:08.691" v="27" actId="20577"/>
      <pc:docMkLst>
        <pc:docMk/>
      </pc:docMkLst>
      <pc:sldChg chg="modSp">
        <pc:chgData name="Aaron Morris" userId="c24ff254-acbf-4f65-9d35-bffda8c3500d" providerId="ADAL" clId="{0A5F3072-D440-4486-8F10-808F356F9880}" dt="2022-07-05T14:33:08.691" v="27" actId="20577"/>
        <pc:sldMkLst>
          <pc:docMk/>
          <pc:sldMk cId="0" sldId="256"/>
        </pc:sldMkLst>
        <pc:spChg chg="mod">
          <ac:chgData name="Aaron Morris" userId="c24ff254-acbf-4f65-9d35-bffda8c3500d" providerId="ADAL" clId="{0A5F3072-D440-4486-8F10-808F356F9880}" dt="2022-07-05T14:33:08.691" v="27" actId="20577"/>
          <ac:spMkLst>
            <pc:docMk/>
            <pc:sldMk cId="0" sldId="256"/>
            <ac:spMk id="2105" creationId="{00000000-0000-0000-0000-000000000000}"/>
          </ac:spMkLst>
        </pc:spChg>
      </pc:sldChg>
    </pc:docChg>
  </pc:docChgLst>
  <pc:docChgLst>
    <pc:chgData name="Aaron Morris" userId="c24ff254-acbf-4f65-9d35-bffda8c3500d" providerId="ADAL" clId="{7D0AB8E4-0F77-4927-9BAE-3EC6006998C6}"/>
    <pc:docChg chg="modSld">
      <pc:chgData name="Aaron Morris" userId="c24ff254-acbf-4f65-9d35-bffda8c3500d" providerId="ADAL" clId="{7D0AB8E4-0F77-4927-9BAE-3EC6006998C6}" dt="2020-01-22T18:22:27.387" v="6" actId="20577"/>
      <pc:docMkLst>
        <pc:docMk/>
      </pc:docMkLst>
      <pc:sldChg chg="modSp">
        <pc:chgData name="Aaron Morris" userId="c24ff254-acbf-4f65-9d35-bffda8c3500d" providerId="ADAL" clId="{7D0AB8E4-0F77-4927-9BAE-3EC6006998C6}" dt="2020-01-22T18:22:27.387" v="6" actId="20577"/>
        <pc:sldMkLst>
          <pc:docMk/>
          <pc:sldMk cId="0" sldId="256"/>
        </pc:sldMkLst>
        <pc:spChg chg="mod">
          <ac:chgData name="Aaron Morris" userId="c24ff254-acbf-4f65-9d35-bffda8c3500d" providerId="ADAL" clId="{7D0AB8E4-0F77-4927-9BAE-3EC6006998C6}" dt="2020-01-22T18:22:27.387" v="6" actId="20577"/>
          <ac:spMkLst>
            <pc:docMk/>
            <pc:sldMk cId="0" sldId="256"/>
            <ac:spMk id="210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07889-8B48-49A4-81A1-B7EBDA848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23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4BE35-8B90-49DE-82A6-5AFF09BD2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58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9E819-61CA-4400-B8AD-196623BA9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7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A9652-D569-4A43-8B8F-FE38A639C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130D1-3226-4C47-9EEF-7E396E89A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3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F922F-B0C4-463F-9422-3439D5153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0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CB682-B2FA-46C3-9C15-A2BDC4869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85253-D4D7-4ED3-863F-C73B829B0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94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97FD1-EBE3-4717-9A05-20FFFE6B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7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CEF27-E2AD-4D8D-9FE8-0B05C85C1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6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1C1ED-F398-418B-BB89-B9B80AB6F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89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3721A1-0E87-4953-BCF5-14602662DE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0" y="-228600"/>
          <a:ext cx="9144000" cy="731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253968" imgH="13003175" progId="Photoshop.Image.7">
                  <p:embed/>
                </p:oleObj>
              </mc:Choice>
              <mc:Fallback>
                <p:oleObj name="Image" r:id="rId2" imgW="16253968" imgH="13003175" progId="Photoshop.Image.7">
                  <p:embed/>
                  <p:pic>
                    <p:nvPicPr>
                      <p:cNvPr id="205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28600"/>
                        <a:ext cx="9144000" cy="731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0" y="5153025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Friday, September 9th</a:t>
            </a:r>
          </a:p>
          <a:p>
            <a:r>
              <a:rPr lang="en-US" altLang="en-US">
                <a:solidFill>
                  <a:schemeClr val="bg1"/>
                </a:solidFill>
              </a:rPr>
              <a:t>Crockett Ridge Golf </a:t>
            </a:r>
            <a:r>
              <a:rPr lang="en-US" altLang="en-US" dirty="0">
                <a:solidFill>
                  <a:schemeClr val="bg1"/>
                </a:solidFill>
              </a:rPr>
              <a:t>Course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Taking registrations now!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Visit </a:t>
            </a:r>
            <a:r>
              <a:rPr lang="en-US" altLang="en-US" u="sng" dirty="0">
                <a:solidFill>
                  <a:schemeClr val="bg1"/>
                </a:solidFill>
              </a:rPr>
              <a:t>golf.campacc.com</a:t>
            </a:r>
            <a:r>
              <a:rPr lang="en-US" altLang="en-US" dirty="0">
                <a:solidFill>
                  <a:schemeClr val="bg1"/>
                </a:solidFill>
              </a:rPr>
              <a:t> or call (423) 743-3910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76200"/>
            <a:ext cx="4976812" cy="4976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03006" y="4572000"/>
            <a:ext cx="3048000" cy="1351216"/>
            <a:chOff x="5003006" y="4572000"/>
            <a:chExt cx="3048000" cy="1351216"/>
          </a:xfrm>
        </p:grpSpPr>
        <p:sp>
          <p:nvSpPr>
            <p:cNvPr id="4" name="TextBox 3"/>
            <p:cNvSpPr txBox="1"/>
            <p:nvPr/>
          </p:nvSpPr>
          <p:spPr>
            <a:xfrm>
              <a:off x="5003006" y="4572000"/>
              <a:ext cx="3048000" cy="46166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Presented by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406" y="4976812"/>
              <a:ext cx="2743200" cy="946404"/>
            </a:xfrm>
            <a:prstGeom prst="rect">
              <a:avLst/>
            </a:prstGeom>
            <a:effectLst>
              <a:glow rad="12700">
                <a:schemeClr val="accent3">
                  <a:satMod val="175000"/>
                </a:schemeClr>
              </a:glow>
            </a:effectLst>
          </p:spPr>
        </p:pic>
      </p:grp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5" grpId="0" build="p" autoUpdateAnimBg="0" advAuto="300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998A54ED9454A935668E7EB2B62BA" ma:contentTypeVersion="17" ma:contentTypeDescription="Create a new document." ma:contentTypeScope="" ma:versionID="dab383db4c1125ab870763ec9e10c96e">
  <xsd:schema xmlns:xsd="http://www.w3.org/2001/XMLSchema" xmlns:xs="http://www.w3.org/2001/XMLSchema" xmlns:p="http://schemas.microsoft.com/office/2006/metadata/properties" xmlns:ns2="cbc68181-c8a7-47a9-bd63-29672b5e903c" xmlns:ns3="dc92bd23-4020-4e53-92b6-861ba6a33df1" targetNamespace="http://schemas.microsoft.com/office/2006/metadata/properties" ma:root="true" ma:fieldsID="997c985ed89bf0058a051c56e808b3be" ns2:_="" ns3:_="">
    <xsd:import namespace="cbc68181-c8a7-47a9-bd63-29672b5e903c"/>
    <xsd:import namespace="dc92bd23-4020-4e53-92b6-861ba6a33d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Location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68181-c8a7-47a9-bd63-29672b5e90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1b22b13f-910b-45e5-b4ea-e54449d0851a}" ma:internalName="TaxCatchAll" ma:showField="CatchAllData" ma:web="cbc68181-c8a7-47a9-bd63-29672b5e9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2bd23-4020-4e53-92b6-861ba6a33d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c80ce06-b752-463b-b498-d22c97139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92bd23-4020-4e53-92b6-861ba6a33df1">
      <Terms xmlns="http://schemas.microsoft.com/office/infopath/2007/PartnerControls"/>
    </lcf76f155ced4ddcb4097134ff3c332f>
    <TaxCatchAll xmlns="cbc68181-c8a7-47a9-bd63-29672b5e903c" xsi:nil="true"/>
  </documentManagement>
</p:properties>
</file>

<file path=customXml/itemProps1.xml><?xml version="1.0" encoding="utf-8"?>
<ds:datastoreItem xmlns:ds="http://schemas.openxmlformats.org/officeDocument/2006/customXml" ds:itemID="{C091BD6F-4CCA-42E0-9A42-B66381FA1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68181-c8a7-47a9-bd63-29672b5e903c"/>
    <ds:schemaRef ds:uri="dc92bd23-4020-4e53-92b6-861ba6a33d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BE57B-F367-4ED4-B4F0-2A6CA3B3C2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1E809-28CC-4DCB-B16C-D798C749E14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dc92bd23-4020-4e53-92b6-861ba6a33df1"/>
    <ds:schemaRef ds:uri="http://purl.org/dc/terms/"/>
    <ds:schemaRef ds:uri="http://schemas.microsoft.com/office/2006/metadata/properties"/>
    <ds:schemaRef ds:uri="cbc68181-c8a7-47a9-bd63-29672b5e90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Times New Roman</vt:lpstr>
      <vt:lpstr>Default Design</vt:lpstr>
      <vt:lpstr>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Aaron Morris</dc:creator>
  <cp:lastModifiedBy>Aaron Morris</cp:lastModifiedBy>
  <cp:revision>34</cp:revision>
  <dcterms:created xsi:type="dcterms:W3CDTF">2003-08-09T20:43:56Z</dcterms:created>
  <dcterms:modified xsi:type="dcterms:W3CDTF">2022-07-05T14:33:09Z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0x010100BDD998A54ED9454A935668E7EB2B62BA</vt:lpwstr>
  </property>
  <property fmtid="{D5CDD505-2E9C-101B-9397-08002B2CF9AE}" pid="3" name="MediaServiceImageTags">
    <vt:lpwstr/>
  </property>
</Properties>
</file>